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37" autoAdjust="0"/>
    <p:restoredTop sz="94560" autoAdjust="0"/>
  </p:normalViewPr>
  <p:slideViewPr>
    <p:cSldViewPr snapToGrid="0">
      <p:cViewPr varScale="1">
        <p:scale>
          <a:sx n="156" d="100"/>
          <a:sy n="156" d="100"/>
        </p:scale>
        <p:origin x="114" y="7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10:25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10:25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6"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8"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9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2"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5"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6"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4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4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7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7"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8"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72"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3"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4"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4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3"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4"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4"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7"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8"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9"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30"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31"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32"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a:xfrm>
            <a:off x="1572318" y="3032144"/>
            <a:ext cx="5510213" cy="307777"/>
          </a:xfrm>
        </p:spPr>
        <p:txBody>
          <a:bodyPr/>
          <a:lstStyle/>
          <a:p>
            <a:r>
              <a:rPr lang="es-ES" dirty="0"/>
              <a:t>Mª José Vidal Paz</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a:xfrm>
            <a:off x="1572314" y="3355802"/>
            <a:ext cx="5510213" cy="553998"/>
          </a:xfrm>
        </p:spPr>
        <p:txBody>
          <a:bodyPr/>
          <a:lstStyle/>
          <a:p>
            <a:r>
              <a:rPr lang="es-ES" dirty="0"/>
              <a:t>Micro Sonido S.L., responsable de la contabilidad y los impuestos</a:t>
            </a:r>
          </a:p>
        </p:txBody>
      </p:sp>
      <p:pic>
        <p:nvPicPr>
          <p:cNvPr id="9" name="Imagen 8">
            <a:extLst>
              <a:ext uri="{FF2B5EF4-FFF2-40B4-BE49-F238E27FC236}">
                <a16:creationId xmlns:a16="http://schemas.microsoft.com/office/drawing/2014/main" id="{65DC8DED-B172-4995-9F10-6D79EA5002DF}"/>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Importancia del proceso ETL en </a:t>
            </a:r>
            <a:r>
              <a:rPr lang="es-ES" dirty="0" err="1"/>
              <a:t>Power</a:t>
            </a:r>
            <a:r>
              <a:rPr lang="es-ES" dirty="0"/>
              <a:t> BI</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Mª José Vidal Paz</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59075" cy="553998"/>
          </a:xfrm>
        </p:spPr>
        <p:txBody>
          <a:bodyPr/>
          <a:lstStyle/>
          <a:p>
            <a:r>
              <a:rPr lang="es-ES" dirty="0"/>
              <a:t>Micro Sonido S.L., responsable de la contabilidad y los impuestos</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1393</TotalTime>
  <Words>70</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Quicksand</vt:lpstr>
      <vt:lpstr>Myriad Pro</vt:lpstr>
      <vt:lpstr>Wingdings</vt:lpstr>
      <vt:lpstr>Arial</vt:lpstr>
      <vt:lpstr>Lufga</vt:lpstr>
      <vt:lpstr>Consolas</vt:lpstr>
      <vt:lpstr>Segoe UI</vt:lpstr>
      <vt:lpstr>White Template</vt:lpstr>
      <vt:lpstr>CorelDRAW</vt:lpstr>
      <vt:lpstr>Presentación de PowerPoint</vt:lpstr>
      <vt:lpstr>Importancia del proceso ETL en Power BI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83</cp:revision>
  <dcterms:created xsi:type="dcterms:W3CDTF">2019-08-09T15:41:27Z</dcterms:created>
  <dcterms:modified xsi:type="dcterms:W3CDTF">2022-03-14T21:28:28Z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